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310" r:id="rId3"/>
    <p:sldId id="278" r:id="rId4"/>
    <p:sldId id="260" r:id="rId5"/>
    <p:sldId id="315" r:id="rId6"/>
    <p:sldId id="303" r:id="rId7"/>
    <p:sldId id="291" r:id="rId8"/>
    <p:sldId id="305" r:id="rId9"/>
    <p:sldId id="293" r:id="rId10"/>
    <p:sldId id="307" r:id="rId11"/>
    <p:sldId id="306" r:id="rId12"/>
    <p:sldId id="308" r:id="rId13"/>
    <p:sldId id="309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CC0099"/>
    <a:srgbClr val="954ECA"/>
    <a:srgbClr val="00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>
      <p:cViewPr>
        <p:scale>
          <a:sx n="91" d="100"/>
          <a:sy n="91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2813-C17F-46E6-8CD8-F9B3EDF8E9F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8261-F778-4D9C-9193-2B2D2E00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1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70" y="-304566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7051088" y="1782845"/>
            <a:ext cx="1727653" cy="1288729"/>
            <a:chOff x="8395962" y="2087411"/>
            <a:chExt cx="1354086" cy="1168595"/>
          </a:xfrm>
        </p:grpSpPr>
        <p:sp>
          <p:nvSpPr>
            <p:cNvPr id="2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723604" y="2169353"/>
              <a:ext cx="698804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26"/>
          <p:cNvSpPr/>
          <p:nvPr/>
        </p:nvSpPr>
        <p:spPr>
          <a:xfrm rot="20691888">
            <a:off x="7643448" y="17101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1"/>
          <p:cNvSpPr/>
          <p:nvPr/>
        </p:nvSpPr>
        <p:spPr>
          <a:xfrm>
            <a:off x="807025" y="3345295"/>
            <a:ext cx="8068812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CHÀO MỪNG CÁC THẦY CÔ VỀ DỰ GIỜ</a:t>
            </a:r>
          </a:p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MÔN TIN HỌC</a:t>
            </a:r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3730" y="3960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2819400" y="0"/>
            <a:ext cx="3889375" cy="14478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huông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930" y="1269786"/>
            <a:ext cx="93583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60808" y="5071884"/>
            <a:ext cx="6934200" cy="762000"/>
            <a:chOff x="960" y="3216"/>
            <a:chExt cx="4800" cy="67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3933375" y="2896712"/>
            <a:ext cx="2409825" cy="1981200"/>
            <a:chOff x="875" y="2601"/>
            <a:chExt cx="3072" cy="960"/>
          </a:xfrm>
        </p:grpSpPr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875" y="260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giờ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</p:grp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b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11/01/2022</a:t>
            </a:fld>
            <a:endParaRPr lang="en-US"/>
          </a:p>
        </p:txBody>
      </p:sp>
      <p:sp>
        <p:nvSpPr>
          <p:cNvPr id="34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0347" y="3424314"/>
            <a:ext cx="160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867878" y="4119827"/>
            <a:ext cx="15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VIEW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919591" y="2656237"/>
            <a:ext cx="161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5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6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5052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3583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111250" y="508476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FF1D1D"/>
                </a:solidFill>
              </a:rPr>
              <a:t>a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0004" y="3285530"/>
            <a:ext cx="1170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4348" y="4144508"/>
            <a:ext cx="1418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11/01/2022</a:t>
            </a:fld>
            <a:endParaRPr lang="en-US"/>
          </a:p>
        </p:txBody>
      </p:sp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0" y="2466951"/>
            <a:ext cx="542925" cy="67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27" y="3331363"/>
            <a:ext cx="514350" cy="73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3" y="4263571"/>
            <a:ext cx="542925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0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3583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dòng.Con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43272" y="504160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c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11/01/2022</a:t>
            </a:fld>
            <a:endParaRPr lang="en-US"/>
          </a:p>
        </p:txBody>
      </p:sp>
      <p:sp>
        <p:nvSpPr>
          <p:cNvPr id="33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21" y="4219277"/>
            <a:ext cx="800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2" y="2748400"/>
            <a:ext cx="826776" cy="4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21" y="3382421"/>
            <a:ext cx="751497" cy="54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950" y="-191817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6759183" y="1782845"/>
            <a:ext cx="1963304" cy="1168595"/>
            <a:chOff x="8200552" y="2087411"/>
            <a:chExt cx="1963304" cy="1168595"/>
          </a:xfrm>
        </p:grpSpPr>
        <p:sp>
          <p:nvSpPr>
            <p:cNvPr id="28" name="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200552" y="2145441"/>
              <a:ext cx="19633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A3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26"/>
          <p:cNvSpPr/>
          <p:nvPr/>
        </p:nvSpPr>
        <p:spPr>
          <a:xfrm rot="20691888">
            <a:off x="7643448" y="17101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127" y="4562670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12" y="2967335"/>
            <a:ext cx="912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TRÂN TRỌNG CẢM ƠN CÁC THẦY CÔ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541548" cy="252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76" y="1066800"/>
            <a:ext cx="3533643" cy="2521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8571"/>
            <a:ext cx="3541548" cy="252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1" y="3588571"/>
            <a:ext cx="3533643" cy="25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45" y="2360474"/>
            <a:ext cx="6931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Lef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4: </a:t>
            </a:r>
            <a:r>
              <a:rPr lang="en-US" sz="5400" b="1" dirty="0" err="1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Chèn</a:t>
            </a:r>
            <a:r>
              <a:rPr lang="en-US" sz="5400" b="1" dirty="0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và trình bày bảng 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trong văn bản</a:t>
            </a:r>
            <a:endParaRPr lang="en-US" sz="5400" b="1" cap="none" spc="0" dirty="0">
              <a:ln w="11430"/>
              <a:solidFill>
                <a:srgbClr val="CC00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12432"/>
              </p:ext>
            </p:extLst>
          </p:nvPr>
        </p:nvGraphicFramePr>
        <p:xfrm>
          <a:off x="1447801" y="3271520"/>
          <a:ext cx="6095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chen b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295400"/>
            <a:ext cx="6553200" cy="52380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</p:spTree>
    <p:extLst>
      <p:ext uri="{BB962C8B-B14F-4D97-AF65-F5344CB8AC3E}">
        <p14:creationId xmlns:p14="http://schemas.microsoft.com/office/powerpoint/2010/main" val="5035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Các bước chèn bảng vào trang soạn thảo:</a:t>
            </a:r>
          </a:p>
          <a:p>
            <a:pPr marL="0" indent="0">
              <a:buNone/>
            </a:pP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98637"/>
            <a:ext cx="8229600" cy="4754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                                </a:t>
            </a:r>
            <a:r>
              <a:rPr lang="en-US" sz="2800" dirty="0" smtClean="0"/>
              <a:t>Bước 1: Trong thẻ Insert, chọn</a:t>
            </a: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Bước 2: Di chuyển con trỏ chuột 			    vào vùng có các ô vuông để chọn			    số dòng và số cột. Nháy chuột để 			    chèn bảng vào trang soạn thảo.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32037"/>
            <a:ext cx="279138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r="74638" b="59518"/>
          <a:stretch/>
        </p:blipFill>
        <p:spPr>
          <a:xfrm>
            <a:off x="7890163" y="2190052"/>
            <a:ext cx="616527" cy="8277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2789237"/>
            <a:ext cx="2590800" cy="762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28800" y="4618037"/>
            <a:ext cx="1676400" cy="4572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Bảng </a:t>
            </a:r>
            <a:r>
              <a:rPr lang="en-US" sz="2800" b="1" dirty="0">
                <a:solidFill>
                  <a:srgbClr val="FF0000"/>
                </a:solidFill>
              </a:rPr>
              <a:t>gồm 4 </a:t>
            </a:r>
            <a:r>
              <a:rPr lang="en-US" sz="2800" b="1" dirty="0" smtClean="0">
                <a:solidFill>
                  <a:srgbClr val="FF0000"/>
                </a:solidFill>
              </a:rPr>
              <a:t>dòng và </a:t>
            </a:r>
            <a:r>
              <a:rPr lang="en-US" sz="2800" b="1" dirty="0">
                <a:solidFill>
                  <a:srgbClr val="FF0000"/>
                </a:solidFill>
              </a:rPr>
              <a:t>6 </a:t>
            </a:r>
            <a:r>
              <a:rPr lang="en-US" sz="2800" b="1" dirty="0" smtClean="0">
                <a:solidFill>
                  <a:srgbClr val="FF0000"/>
                </a:solidFill>
              </a:rPr>
              <a:t>cột: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00797"/>
              </p:ext>
            </p:extLst>
          </p:nvPr>
        </p:nvGraphicFramePr>
        <p:xfrm>
          <a:off x="1447800" y="2468880"/>
          <a:ext cx="609600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4337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996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539" y="3195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539" y="3576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Các bước điều chỉnh độ rộng của cột/dòng: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</a:rPr>
              <a:t>2. Điều chỉnh độ rộng </a:t>
            </a:r>
            <a:r>
              <a:rPr lang="en-US" sz="4400" b="1" smtClean="0">
                <a:solidFill>
                  <a:srgbClr val="0000CC"/>
                </a:solidFill>
              </a:rPr>
              <a:t>của cột và dòng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057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Bước 1: Di chuyển con trỏ chuột vào đoạn thẳng, ranh giới giữa các cột, con trỏ chuột chuyển thành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3434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Bước 2: Kéo thả chuột để tăng hoặc giảm độ rộng của cột. Tương tự em điều chỉnh độ rộng của dòng.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28906" r="39401" b="57131"/>
          <a:stretch/>
        </p:blipFill>
        <p:spPr bwMode="auto">
          <a:xfrm>
            <a:off x="457200" y="2408239"/>
            <a:ext cx="3505200" cy="1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29343" r="40692" b="59415"/>
          <a:stretch/>
        </p:blipFill>
        <p:spPr bwMode="auto">
          <a:xfrm>
            <a:off x="381000" y="4114800"/>
            <a:ext cx="348996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133600" y="2514600"/>
            <a:ext cx="259080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43200" y="4759270"/>
            <a:ext cx="1905000" cy="117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06" r="40743" b="58438"/>
          <a:stretch/>
        </p:blipFill>
        <p:spPr bwMode="auto">
          <a:xfrm>
            <a:off x="380999" y="5090160"/>
            <a:ext cx="3489961" cy="10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371600" y="5090160"/>
            <a:ext cx="3276600" cy="777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Tăng độ rộng của cột 4 và dòng </a:t>
            </a:r>
            <a:r>
              <a:rPr lang="en-US" sz="2800" b="1" dirty="0">
                <a:solidFill>
                  <a:srgbClr val="FF0000"/>
                </a:solidFill>
              </a:rPr>
              <a:t>3 trong bảng đã tạo ở phần </a:t>
            </a:r>
            <a:r>
              <a:rPr lang="en-US" sz="2800" b="1" dirty="0" smtClean="0">
                <a:solidFill>
                  <a:srgbClr val="FF0000"/>
                </a:solidFill>
              </a:rPr>
              <a:t>1: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12132"/>
              </p:ext>
            </p:extLst>
          </p:nvPr>
        </p:nvGraphicFramePr>
        <p:xfrm>
          <a:off x="1676400" y="2362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</a:rPr>
              <a:t>2. Điều chỉnh độ rộng </a:t>
            </a:r>
            <a:r>
              <a:rPr lang="en-US" sz="4400" b="1" smtClean="0">
                <a:solidFill>
                  <a:srgbClr val="0000CC"/>
                </a:solidFill>
              </a:rPr>
              <a:t>của cột và dòng</a:t>
            </a:r>
            <a:endParaRPr lang="en-US" sz="4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51430"/>
              </p:ext>
            </p:extLst>
          </p:nvPr>
        </p:nvGraphicFramePr>
        <p:xfrm>
          <a:off x="1676400" y="4505960"/>
          <a:ext cx="6096000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80"/>
                <a:gridCol w="1010920"/>
                <a:gridCol w="558800"/>
                <a:gridCol w="14732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4953000" y="3962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14400" y="5562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ong%20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329">
            <a:off x="1026805" y="1889247"/>
            <a:ext cx="63166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9054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TRÒ CHƠI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“RUNG CHUÔNG VÀNG”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3099</TotalTime>
  <Words>361</Words>
  <Application>Microsoft Office PowerPoint</Application>
  <PresentationFormat>On-screen Show (4:3)</PresentationFormat>
  <Paragraphs>116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Flow</vt:lpstr>
      <vt:lpstr>PowerPoint Presentation</vt:lpstr>
      <vt:lpstr>PowerPoint Presentation</vt:lpstr>
      <vt:lpstr>PowerPoint Presentation</vt:lpstr>
      <vt:lpstr>1. Chèn bảng vào trang soạn thảo</vt:lpstr>
      <vt:lpstr>1. Chèn bảng vào trang soạn thảo</vt:lpstr>
      <vt:lpstr>1. Chèn bảng vào trang soạn thảo</vt:lpstr>
      <vt:lpstr>2. Điều chỉnh độ rộng của cột và dòng</vt:lpstr>
      <vt:lpstr>2. Điều chỉnh độ rộng của cột và dòng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Mr.Chien</cp:lastModifiedBy>
  <cp:revision>350</cp:revision>
  <dcterms:created xsi:type="dcterms:W3CDTF">2018-10-17T08:27:33Z</dcterms:created>
  <dcterms:modified xsi:type="dcterms:W3CDTF">2022-01-11T03:37:13Z</dcterms:modified>
</cp:coreProperties>
</file>